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4901800" y="4601100"/>
            <a:ext cx="456300" cy="469200"/>
          </a:xfrm>
          <a:prstGeom prst="ellipse">
            <a:avLst/>
          </a:prstGeom>
          <a:solidFill>
            <a:srgbClr val="42B0FE"/>
          </a:solidFill>
          <a:ln w="9525" cap="flat" cmpd="sng">
            <a:solidFill>
              <a:srgbClr val="42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6473275" y="302775"/>
            <a:ext cx="1499700" cy="89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2B0F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/>
          <p:nvPr/>
        </p:nvSpPr>
        <p:spPr>
          <a:xfrm>
            <a:off x="6473275" y="302775"/>
            <a:ext cx="1499700" cy="89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2B0F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6473275" y="302775"/>
            <a:ext cx="1499700" cy="89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2B0F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6473275" y="302775"/>
            <a:ext cx="1499700" cy="89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2B0F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6473275" y="302775"/>
            <a:ext cx="1499700" cy="89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2B0F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5989875" y="2812600"/>
            <a:ext cx="2286000" cy="2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3504525" y="2812600"/>
            <a:ext cx="1959300" cy="2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714375" y="2994950"/>
            <a:ext cx="2286000" cy="2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159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363975" y="2385400"/>
            <a:ext cx="2609100" cy="4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308113" lvl="0" indent="-29845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3152750" y="2385400"/>
            <a:ext cx="2810700" cy="4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308113" lvl="0" indent="-29845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1">
            <a:hlinkClick r:id="" action="ppaction://hlinkshowjump?jump=lastslide"/>
          </p:cNvPr>
          <p:cNvSpPr/>
          <p:nvPr/>
        </p:nvSpPr>
        <p:spPr>
          <a:xfrm>
            <a:off x="7696625" y="1046625"/>
            <a:ext cx="1211400" cy="447300"/>
          </a:xfrm>
          <a:prstGeom prst="roundRect">
            <a:avLst>
              <a:gd name="adj" fmla="val 16667"/>
            </a:avLst>
          </a:prstGeom>
          <a:solidFill>
            <a:srgbClr val="42B0F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entury Gothic"/>
                <a:ea typeface="Century Gothic"/>
                <a:cs typeface="Century Gothic"/>
                <a:sym typeface="Century Gothic"/>
              </a:rPr>
              <a:t>Last Slide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6473275" y="302775"/>
            <a:ext cx="1499700" cy="89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2B0F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5043300" y="4195450"/>
            <a:ext cx="456300" cy="469200"/>
          </a:xfrm>
          <a:prstGeom prst="ellipse">
            <a:avLst/>
          </a:prstGeom>
          <a:solidFill>
            <a:srgbClr val="42B0FE"/>
          </a:solidFill>
          <a:ln w="9525" cap="flat" cmpd="sng">
            <a:solidFill>
              <a:srgbClr val="42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/>
        </p:nvSpPr>
        <p:spPr>
          <a:xfrm>
            <a:off x="205000" y="2087225"/>
            <a:ext cx="87960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/>
        </p:nvSpPr>
        <p:spPr>
          <a:xfrm>
            <a:off x="4056325" y="1839500"/>
            <a:ext cx="4801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4056325" y="2784300"/>
            <a:ext cx="4801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4056325" y="3729100"/>
            <a:ext cx="4801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37"/>
          <p:cNvSpPr txBox="1"/>
          <p:nvPr/>
        </p:nvSpPr>
        <p:spPr>
          <a:xfrm>
            <a:off x="4056325" y="4730475"/>
            <a:ext cx="4801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4056325" y="5665850"/>
            <a:ext cx="48015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>
            <a:off x="4056325" y="1773450"/>
            <a:ext cx="48015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4056325" y="2595625"/>
            <a:ext cx="48015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4056325" y="3417800"/>
            <a:ext cx="48015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4056325" y="4239975"/>
            <a:ext cx="48015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4056325" y="5062150"/>
            <a:ext cx="48015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8"/>
          <p:cNvSpPr txBox="1"/>
          <p:nvPr/>
        </p:nvSpPr>
        <p:spPr>
          <a:xfrm>
            <a:off x="4056325" y="5846525"/>
            <a:ext cx="48015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205000" y="2087225"/>
            <a:ext cx="87960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/>
        </p:nvSpPr>
        <p:spPr>
          <a:xfrm>
            <a:off x="6190300" y="2385400"/>
            <a:ext cx="2699100" cy="4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308113" lvl="0" indent="-29845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9">
            <a:hlinkClick r:id="rId4" action="ppaction://hlinksldjump"/>
          </p:cNvPr>
          <p:cNvSpPr/>
          <p:nvPr/>
        </p:nvSpPr>
        <p:spPr>
          <a:xfrm>
            <a:off x="7771175" y="952075"/>
            <a:ext cx="1211400" cy="447300"/>
          </a:xfrm>
          <a:prstGeom prst="roundRect">
            <a:avLst>
              <a:gd name="adj" fmla="val 16667"/>
            </a:avLst>
          </a:prstGeom>
          <a:solidFill>
            <a:srgbClr val="62B0D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entury Gothic"/>
                <a:ea typeface="Century Gothic"/>
                <a:cs typeface="Century Gothic"/>
                <a:sym typeface="Century Gothic"/>
              </a:rPr>
              <a:t>Slide 2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4901800" y="4601100"/>
            <a:ext cx="456300" cy="469200"/>
          </a:xfrm>
          <a:prstGeom prst="ellipse">
            <a:avLst/>
          </a:prstGeom>
          <a:solidFill>
            <a:srgbClr val="42B0FE"/>
          </a:solidFill>
          <a:ln w="9525" cap="flat" cmpd="sng">
            <a:solidFill>
              <a:srgbClr val="42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8"/>
          <p:cNvCxnSpPr/>
          <p:nvPr/>
        </p:nvCxnSpPr>
        <p:spPr>
          <a:xfrm>
            <a:off x="1753150" y="2336600"/>
            <a:ext cx="1230000" cy="0"/>
          </a:xfrm>
          <a:prstGeom prst="straightConnector1">
            <a:avLst/>
          </a:prstGeom>
          <a:noFill/>
          <a:ln w="38100" cap="flat" cmpd="sng">
            <a:solidFill>
              <a:srgbClr val="42B0F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8"/>
          <p:cNvCxnSpPr/>
          <p:nvPr/>
        </p:nvCxnSpPr>
        <p:spPr>
          <a:xfrm>
            <a:off x="1905550" y="4885100"/>
            <a:ext cx="1230000" cy="0"/>
          </a:xfrm>
          <a:prstGeom prst="straightConnector1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8"/>
          <p:cNvCxnSpPr/>
          <p:nvPr/>
        </p:nvCxnSpPr>
        <p:spPr>
          <a:xfrm>
            <a:off x="2007825" y="6169475"/>
            <a:ext cx="1230000" cy="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8"/>
          <p:cNvCxnSpPr/>
          <p:nvPr/>
        </p:nvCxnSpPr>
        <p:spPr>
          <a:xfrm>
            <a:off x="1471625" y="3600725"/>
            <a:ext cx="12300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</dc:creator>
  <cp:lastModifiedBy>Kayla Norville</cp:lastModifiedBy>
  <cp:revision>1</cp:revision>
  <dcterms:modified xsi:type="dcterms:W3CDTF">2022-09-08T10:24:16Z</dcterms:modified>
</cp:coreProperties>
</file>