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99ccee7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299ccee7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299ccee7a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yQP4UJhNn0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/>
          <p:nvPr/>
        </p:nvSpPr>
        <p:spPr>
          <a:xfrm>
            <a:off x="7076875" y="4347000"/>
            <a:ext cx="456300" cy="469200"/>
          </a:xfrm>
          <a:prstGeom prst="ellipse">
            <a:avLst/>
          </a:prstGeom>
          <a:solidFill>
            <a:srgbClr val="04A6A6"/>
          </a:solidFill>
          <a:ln w="9525" cap="flat" cmpd="sng">
            <a:solidFill>
              <a:srgbClr val="04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6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6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225" y="5846138"/>
            <a:ext cx="1850026" cy="6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9137" y="5846138"/>
            <a:ext cx="1646565" cy="6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150" y="5846139"/>
            <a:ext cx="1543464" cy="62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235825" y="18685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944800" y="18685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235825" y="22560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944800" y="22560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235825" y="27197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944800" y="27197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200450" y="31072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944800" y="31072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235825" y="35709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944800" y="35709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235825" y="40346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944800" y="40346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35825" y="447147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944800" y="449107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35825" y="4984550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944800" y="4989250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235825" y="55542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944800" y="55636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236500" y="61180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944800" y="6123900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>
            <a:hlinkClick r:id="rId4" action="ppaction://hlinksldjump"/>
          </p:cNvPr>
          <p:cNvSpPr/>
          <p:nvPr/>
        </p:nvSpPr>
        <p:spPr>
          <a:xfrm>
            <a:off x="7743275" y="132050"/>
            <a:ext cx="1179300" cy="266400"/>
          </a:xfrm>
          <a:prstGeom prst="roundRect">
            <a:avLst>
              <a:gd name="adj" fmla="val 16667"/>
            </a:avLst>
          </a:prstGeom>
          <a:solidFill>
            <a:srgbClr val="07A5A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Last Slide</a:t>
            </a:r>
            <a:endParaRPr sz="13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/>
        </p:nvSpPr>
        <p:spPr>
          <a:xfrm>
            <a:off x="317175" y="2486025"/>
            <a:ext cx="8593200" cy="40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5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5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5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/>
        </p:nvSpPr>
        <p:spPr>
          <a:xfrm>
            <a:off x="6007050" y="2743950"/>
            <a:ext cx="2286000" cy="27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3521700" y="2743950"/>
            <a:ext cx="1959300" cy="27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825950" y="2829775"/>
            <a:ext cx="2286000" cy="27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/>
          <p:nvPr/>
        </p:nvSpPr>
        <p:spPr>
          <a:xfrm>
            <a:off x="6497050" y="321150"/>
            <a:ext cx="1499700" cy="895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4A6A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/>
          <p:nvPr/>
        </p:nvSpPr>
        <p:spPr>
          <a:xfrm>
            <a:off x="7115300" y="2873300"/>
            <a:ext cx="456300" cy="469200"/>
          </a:xfrm>
          <a:prstGeom prst="ellipse">
            <a:avLst/>
          </a:prstGeom>
          <a:solidFill>
            <a:srgbClr val="04A6A6"/>
          </a:solidFill>
          <a:ln w="9525" cap="flat" cmpd="sng">
            <a:solidFill>
              <a:srgbClr val="04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4500" y="1269203"/>
            <a:ext cx="1044221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950" y="4483111"/>
            <a:ext cx="1410441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9826" y="577564"/>
            <a:ext cx="1106075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9512" y="2417966"/>
            <a:ext cx="1017001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1960" y="5174750"/>
            <a:ext cx="1361803" cy="4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2051" y="4024922"/>
            <a:ext cx="1234789" cy="4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00614" y="119375"/>
            <a:ext cx="1234789" cy="4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0750" y="3109605"/>
            <a:ext cx="1044225" cy="44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20750" y="1960842"/>
            <a:ext cx="1044225" cy="44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95900" y="5632939"/>
            <a:ext cx="1044225" cy="44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34500" y="3567798"/>
            <a:ext cx="1044225" cy="44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2038" y="6090063"/>
            <a:ext cx="1041647" cy="4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2" name="Google Shape;302;p52"/>
          <p:cNvCxnSpPr/>
          <p:nvPr/>
        </p:nvCxnSpPr>
        <p:spPr>
          <a:xfrm>
            <a:off x="2325275" y="2407725"/>
            <a:ext cx="961200" cy="0"/>
          </a:xfrm>
          <a:prstGeom prst="straightConnector1">
            <a:avLst/>
          </a:prstGeom>
          <a:noFill/>
          <a:ln w="38100" cap="flat" cmpd="sng">
            <a:solidFill>
              <a:srgbClr val="04A6A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3" name="Google Shape;303;p52"/>
          <p:cNvCxnSpPr/>
          <p:nvPr/>
        </p:nvCxnSpPr>
        <p:spPr>
          <a:xfrm>
            <a:off x="2108600" y="3839025"/>
            <a:ext cx="961200" cy="0"/>
          </a:xfrm>
          <a:prstGeom prst="straightConnector1">
            <a:avLst/>
          </a:prstGeom>
          <a:noFill/>
          <a:ln w="38100" cap="flat" cmpd="sng">
            <a:solidFill>
              <a:srgbClr val="086EB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4" name="Google Shape;304;p52"/>
          <p:cNvCxnSpPr/>
          <p:nvPr/>
        </p:nvCxnSpPr>
        <p:spPr>
          <a:xfrm>
            <a:off x="2879000" y="5339000"/>
            <a:ext cx="9612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26" y="2940748"/>
            <a:ext cx="1133856" cy="115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929" y="2942931"/>
            <a:ext cx="1133856" cy="113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4929" y="5436583"/>
            <a:ext cx="1133856" cy="115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126" y="5444735"/>
            <a:ext cx="1133856" cy="113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126" y="1685724"/>
            <a:ext cx="1130225" cy="114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4929" y="4183458"/>
            <a:ext cx="1133856" cy="114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2126" y="4204080"/>
            <a:ext cx="1133856" cy="113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78559" y="1683412"/>
            <a:ext cx="1130225" cy="115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063" y="3828133"/>
            <a:ext cx="1968250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060" y="1777397"/>
            <a:ext cx="1592255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060" y="1093818"/>
            <a:ext cx="1592255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060" y="410239"/>
            <a:ext cx="1592255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063" y="3144554"/>
            <a:ext cx="1968250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6063" y="5195290"/>
            <a:ext cx="1968250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6063" y="5878868"/>
            <a:ext cx="1968250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060" y="2460975"/>
            <a:ext cx="1592255" cy="5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6063" y="4511711"/>
            <a:ext cx="1968250" cy="56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1327" y="5280634"/>
            <a:ext cx="1346122" cy="3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2871" y="1743532"/>
            <a:ext cx="1163034" cy="41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5651" y="3818020"/>
            <a:ext cx="1277474" cy="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5525" y="2403986"/>
            <a:ext cx="1437725" cy="41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6550" y="4549316"/>
            <a:ext cx="1575662" cy="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66562" y="2961462"/>
            <a:ext cx="1575649" cy="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6"/>
          <p:cNvSpPr txBox="1"/>
          <p:nvPr/>
        </p:nvSpPr>
        <p:spPr>
          <a:xfrm>
            <a:off x="4648200" y="17161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6"/>
          <p:cNvSpPr txBox="1"/>
          <p:nvPr/>
        </p:nvSpPr>
        <p:spPr>
          <a:xfrm>
            <a:off x="5357175" y="17161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6"/>
          <p:cNvSpPr txBox="1"/>
          <p:nvPr/>
        </p:nvSpPr>
        <p:spPr>
          <a:xfrm>
            <a:off x="4648200" y="22560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6"/>
          <p:cNvSpPr txBox="1"/>
          <p:nvPr/>
        </p:nvSpPr>
        <p:spPr>
          <a:xfrm>
            <a:off x="5357175" y="22560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56"/>
          <p:cNvSpPr txBox="1"/>
          <p:nvPr/>
        </p:nvSpPr>
        <p:spPr>
          <a:xfrm>
            <a:off x="4680400" y="27197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6"/>
          <p:cNvSpPr txBox="1"/>
          <p:nvPr/>
        </p:nvSpPr>
        <p:spPr>
          <a:xfrm>
            <a:off x="5357175" y="27197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56"/>
          <p:cNvSpPr txBox="1"/>
          <p:nvPr/>
        </p:nvSpPr>
        <p:spPr>
          <a:xfrm>
            <a:off x="4648200" y="31834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6"/>
          <p:cNvSpPr txBox="1"/>
          <p:nvPr/>
        </p:nvSpPr>
        <p:spPr>
          <a:xfrm>
            <a:off x="5357175" y="31834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6"/>
          <p:cNvSpPr txBox="1"/>
          <p:nvPr/>
        </p:nvSpPr>
        <p:spPr>
          <a:xfrm>
            <a:off x="4648200" y="36471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6"/>
          <p:cNvSpPr txBox="1"/>
          <p:nvPr/>
        </p:nvSpPr>
        <p:spPr>
          <a:xfrm>
            <a:off x="5357175" y="36471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6"/>
          <p:cNvSpPr txBox="1"/>
          <p:nvPr/>
        </p:nvSpPr>
        <p:spPr>
          <a:xfrm>
            <a:off x="4648200" y="41108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6"/>
          <p:cNvSpPr txBox="1"/>
          <p:nvPr/>
        </p:nvSpPr>
        <p:spPr>
          <a:xfrm>
            <a:off x="5357175" y="41108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6"/>
          <p:cNvSpPr txBox="1"/>
          <p:nvPr/>
        </p:nvSpPr>
        <p:spPr>
          <a:xfrm>
            <a:off x="4648875" y="4585788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6"/>
          <p:cNvSpPr txBox="1"/>
          <p:nvPr/>
        </p:nvSpPr>
        <p:spPr>
          <a:xfrm>
            <a:off x="5357175" y="456727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6"/>
          <p:cNvSpPr txBox="1"/>
          <p:nvPr/>
        </p:nvSpPr>
        <p:spPr>
          <a:xfrm>
            <a:off x="4648200" y="5136950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6"/>
          <p:cNvSpPr txBox="1"/>
          <p:nvPr/>
        </p:nvSpPr>
        <p:spPr>
          <a:xfrm>
            <a:off x="5357175" y="5141650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6"/>
          <p:cNvSpPr txBox="1"/>
          <p:nvPr/>
        </p:nvSpPr>
        <p:spPr>
          <a:xfrm>
            <a:off x="4648200" y="56304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6"/>
          <p:cNvSpPr txBox="1"/>
          <p:nvPr/>
        </p:nvSpPr>
        <p:spPr>
          <a:xfrm>
            <a:off x="5357175" y="56398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6"/>
          <p:cNvSpPr txBox="1"/>
          <p:nvPr/>
        </p:nvSpPr>
        <p:spPr>
          <a:xfrm>
            <a:off x="4648200" y="6118025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6"/>
          <p:cNvSpPr txBox="1"/>
          <p:nvPr/>
        </p:nvSpPr>
        <p:spPr>
          <a:xfrm>
            <a:off x="5357175" y="6123900"/>
            <a:ext cx="632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6"/>
          <p:cNvSpPr txBox="1"/>
          <p:nvPr/>
        </p:nvSpPr>
        <p:spPr>
          <a:xfrm>
            <a:off x="6066150" y="17161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56"/>
          <p:cNvSpPr txBox="1"/>
          <p:nvPr/>
        </p:nvSpPr>
        <p:spPr>
          <a:xfrm>
            <a:off x="6066150" y="22560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56"/>
          <p:cNvSpPr txBox="1"/>
          <p:nvPr/>
        </p:nvSpPr>
        <p:spPr>
          <a:xfrm>
            <a:off x="6066150" y="27197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6"/>
          <p:cNvSpPr txBox="1"/>
          <p:nvPr/>
        </p:nvSpPr>
        <p:spPr>
          <a:xfrm>
            <a:off x="6066150" y="31834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56"/>
          <p:cNvSpPr txBox="1"/>
          <p:nvPr/>
        </p:nvSpPr>
        <p:spPr>
          <a:xfrm>
            <a:off x="6066150" y="36471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6"/>
          <p:cNvSpPr txBox="1"/>
          <p:nvPr/>
        </p:nvSpPr>
        <p:spPr>
          <a:xfrm>
            <a:off x="6066150" y="41108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56"/>
          <p:cNvSpPr txBox="1"/>
          <p:nvPr/>
        </p:nvSpPr>
        <p:spPr>
          <a:xfrm>
            <a:off x="6066150" y="456727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6"/>
          <p:cNvSpPr txBox="1"/>
          <p:nvPr/>
        </p:nvSpPr>
        <p:spPr>
          <a:xfrm>
            <a:off x="6066150" y="5136950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56"/>
          <p:cNvSpPr txBox="1"/>
          <p:nvPr/>
        </p:nvSpPr>
        <p:spPr>
          <a:xfrm>
            <a:off x="6066150" y="5630425"/>
            <a:ext cx="28389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6"/>
          <p:cNvSpPr txBox="1"/>
          <p:nvPr/>
        </p:nvSpPr>
        <p:spPr>
          <a:xfrm>
            <a:off x="6066150" y="6059850"/>
            <a:ext cx="28389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6">
            <a:hlinkClick r:id="rId4" action="ppaction://hlinksldjump"/>
          </p:cNvPr>
          <p:cNvSpPr/>
          <p:nvPr/>
        </p:nvSpPr>
        <p:spPr>
          <a:xfrm>
            <a:off x="7743275" y="115350"/>
            <a:ext cx="1179300" cy="264300"/>
          </a:xfrm>
          <a:prstGeom prst="roundRect">
            <a:avLst>
              <a:gd name="adj" fmla="val 16667"/>
            </a:avLst>
          </a:prstGeom>
          <a:solidFill>
            <a:srgbClr val="04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Slide 2</a:t>
            </a:r>
            <a:endParaRPr sz="13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/>
        </p:nvSpPr>
        <p:spPr>
          <a:xfrm>
            <a:off x="402625" y="1506475"/>
            <a:ext cx="8265600" cy="1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61950" y="4637250"/>
            <a:ext cx="82656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>
            <a:hlinkClick r:id="rId4"/>
          </p:cNvPr>
          <p:cNvSpPr/>
          <p:nvPr/>
        </p:nvSpPr>
        <p:spPr>
          <a:xfrm>
            <a:off x="1381125" y="433575"/>
            <a:ext cx="11244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239550" y="2524125"/>
            <a:ext cx="8514600" cy="40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Char char="●"/>
            </a:pPr>
            <a:r>
              <a:rPr lang="en-US" sz="2800">
                <a:latin typeface="Century Gothic"/>
                <a:ea typeface="Century Gothic"/>
                <a:cs typeface="Century Gothic"/>
                <a:sym typeface="Century Gothic"/>
              </a:rPr>
              <a:t>Type here.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On-screen Show (4:3)</PresentationFormat>
  <Paragraphs>10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Calibri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Kayla Norville</dc:creator>
  <cp:lastModifiedBy>Kayla Norville</cp:lastModifiedBy>
  <cp:revision>2</cp:revision>
  <dcterms:modified xsi:type="dcterms:W3CDTF">2025-07-10T11:18:34Z</dcterms:modified>
</cp:coreProperties>
</file>