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4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3"/>
      <p:bold r:id="rId44"/>
      <p:italic r:id="rId45"/>
      <p:boldItalic r:id="rId46"/>
    </p:embeddedFont>
    <p:embeddedFont>
      <p:font typeface="Century Gothic" panose="020B0502020202020204" pitchFamily="34" charset="0"/>
      <p:regular r:id="rId47"/>
      <p:bold r:id="rId48"/>
      <p:italic r:id="rId49"/>
      <p:boldItalic r:id="rId5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96" y="28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5.fntdata"/><Relationship Id="rId50" Type="http://schemas.openxmlformats.org/officeDocument/2006/relationships/font" Target="fonts/font8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4623593" y="2285206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623093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youtube.com/watch?v=mYK2Id5bWpI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 txBox="1"/>
          <p:nvPr/>
        </p:nvSpPr>
        <p:spPr>
          <a:xfrm>
            <a:off x="235825" y="1716125"/>
            <a:ext cx="632100" cy="3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4"/>
          <p:cNvSpPr txBox="1"/>
          <p:nvPr/>
        </p:nvSpPr>
        <p:spPr>
          <a:xfrm>
            <a:off x="944800" y="1716125"/>
            <a:ext cx="632100" cy="3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4"/>
          <p:cNvSpPr txBox="1"/>
          <p:nvPr/>
        </p:nvSpPr>
        <p:spPr>
          <a:xfrm>
            <a:off x="235825" y="2179825"/>
            <a:ext cx="632100" cy="3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4"/>
          <p:cNvSpPr txBox="1"/>
          <p:nvPr/>
        </p:nvSpPr>
        <p:spPr>
          <a:xfrm>
            <a:off x="944800" y="2179825"/>
            <a:ext cx="632100" cy="3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4"/>
          <p:cNvSpPr txBox="1"/>
          <p:nvPr/>
        </p:nvSpPr>
        <p:spPr>
          <a:xfrm>
            <a:off x="235825" y="2719725"/>
            <a:ext cx="632100" cy="3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 txBox="1"/>
          <p:nvPr/>
        </p:nvSpPr>
        <p:spPr>
          <a:xfrm>
            <a:off x="944800" y="2719725"/>
            <a:ext cx="632100" cy="3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4"/>
          <p:cNvSpPr txBox="1"/>
          <p:nvPr/>
        </p:nvSpPr>
        <p:spPr>
          <a:xfrm>
            <a:off x="235825" y="3335825"/>
            <a:ext cx="632100" cy="3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4"/>
          <p:cNvSpPr txBox="1"/>
          <p:nvPr/>
        </p:nvSpPr>
        <p:spPr>
          <a:xfrm>
            <a:off x="944800" y="3335825"/>
            <a:ext cx="632100" cy="3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4"/>
          <p:cNvSpPr txBox="1"/>
          <p:nvPr/>
        </p:nvSpPr>
        <p:spPr>
          <a:xfrm>
            <a:off x="235825" y="3799525"/>
            <a:ext cx="632100" cy="3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4"/>
          <p:cNvSpPr txBox="1"/>
          <p:nvPr/>
        </p:nvSpPr>
        <p:spPr>
          <a:xfrm>
            <a:off x="944800" y="3799525"/>
            <a:ext cx="632100" cy="3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4"/>
          <p:cNvSpPr txBox="1"/>
          <p:nvPr/>
        </p:nvSpPr>
        <p:spPr>
          <a:xfrm>
            <a:off x="235825" y="4263225"/>
            <a:ext cx="632100" cy="3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4"/>
          <p:cNvSpPr txBox="1"/>
          <p:nvPr/>
        </p:nvSpPr>
        <p:spPr>
          <a:xfrm>
            <a:off x="944800" y="4263225"/>
            <a:ext cx="632100" cy="3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4"/>
          <p:cNvSpPr txBox="1"/>
          <p:nvPr/>
        </p:nvSpPr>
        <p:spPr>
          <a:xfrm>
            <a:off x="235825" y="4719675"/>
            <a:ext cx="632100" cy="3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4"/>
          <p:cNvSpPr txBox="1"/>
          <p:nvPr/>
        </p:nvSpPr>
        <p:spPr>
          <a:xfrm>
            <a:off x="944800" y="4719675"/>
            <a:ext cx="632100" cy="3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4"/>
          <p:cNvSpPr txBox="1"/>
          <p:nvPr/>
        </p:nvSpPr>
        <p:spPr>
          <a:xfrm>
            <a:off x="235825" y="5213150"/>
            <a:ext cx="632100" cy="3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4"/>
          <p:cNvSpPr txBox="1"/>
          <p:nvPr/>
        </p:nvSpPr>
        <p:spPr>
          <a:xfrm>
            <a:off x="944800" y="5252325"/>
            <a:ext cx="632100" cy="3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4"/>
          <p:cNvSpPr txBox="1"/>
          <p:nvPr/>
        </p:nvSpPr>
        <p:spPr>
          <a:xfrm>
            <a:off x="235825" y="5782825"/>
            <a:ext cx="632100" cy="3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4"/>
          <p:cNvSpPr txBox="1"/>
          <p:nvPr/>
        </p:nvSpPr>
        <p:spPr>
          <a:xfrm>
            <a:off x="944800" y="5792225"/>
            <a:ext cx="632100" cy="3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4"/>
          <p:cNvSpPr txBox="1"/>
          <p:nvPr/>
        </p:nvSpPr>
        <p:spPr>
          <a:xfrm>
            <a:off x="235825" y="6200100"/>
            <a:ext cx="632100" cy="3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4"/>
          <p:cNvSpPr txBox="1"/>
          <p:nvPr/>
        </p:nvSpPr>
        <p:spPr>
          <a:xfrm>
            <a:off x="944800" y="6200100"/>
            <a:ext cx="632100" cy="3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4">
            <a:hlinkClick r:id="" action="ppaction://hlinkshowjump?jump=lastslide"/>
          </p:cNvPr>
          <p:cNvSpPr/>
          <p:nvPr/>
        </p:nvSpPr>
        <p:spPr>
          <a:xfrm>
            <a:off x="7743275" y="132050"/>
            <a:ext cx="1179300" cy="1887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Last Slide</a:t>
            </a:r>
            <a:endParaRPr sz="1300" b="1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"/>
          <p:cNvSpPr txBox="1"/>
          <p:nvPr/>
        </p:nvSpPr>
        <p:spPr>
          <a:xfrm>
            <a:off x="174000" y="2164475"/>
            <a:ext cx="8796000" cy="44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latin typeface="Century Gothic"/>
                <a:ea typeface="Century Gothic"/>
                <a:cs typeface="Century Gothic"/>
                <a:sym typeface="Century Gothic"/>
              </a:rPr>
              <a:t>Type here.</a:t>
            </a:r>
            <a:endParaRPr sz="36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9"/>
          <p:cNvSpPr/>
          <p:nvPr/>
        </p:nvSpPr>
        <p:spPr>
          <a:xfrm>
            <a:off x="5468675" y="4329700"/>
            <a:ext cx="501300" cy="515400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1"/>
          <p:cNvSpPr/>
          <p:nvPr/>
        </p:nvSpPr>
        <p:spPr>
          <a:xfrm>
            <a:off x="6378950" y="321650"/>
            <a:ext cx="1499700" cy="89520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2"/>
          <p:cNvSpPr/>
          <p:nvPr/>
        </p:nvSpPr>
        <p:spPr>
          <a:xfrm>
            <a:off x="-4642050" y="3430825"/>
            <a:ext cx="4440300" cy="3091800"/>
          </a:xfrm>
          <a:prstGeom prst="rect">
            <a:avLst/>
          </a:prstGeom>
          <a:noFill/>
          <a:ln w="1143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22"/>
          <p:cNvSpPr txBox="1"/>
          <p:nvPr/>
        </p:nvSpPr>
        <p:spPr>
          <a:xfrm>
            <a:off x="-4083000" y="1161275"/>
            <a:ext cx="33222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/>
              <a:t>Use the box below as a reading tool. Place the box around one organ at a time. Once you have read the information in that box, move onto the next one.</a:t>
            </a:r>
            <a:endParaRPr sz="2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3"/>
          <p:cNvSpPr txBox="1"/>
          <p:nvPr/>
        </p:nvSpPr>
        <p:spPr>
          <a:xfrm>
            <a:off x="174000" y="2838775"/>
            <a:ext cx="8796000" cy="377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latin typeface="Century Gothic"/>
                <a:ea typeface="Century Gothic"/>
                <a:cs typeface="Century Gothic"/>
                <a:sym typeface="Century Gothic"/>
              </a:rPr>
              <a:t>Type here.</a:t>
            </a:r>
            <a:endParaRPr sz="36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4"/>
          <p:cNvSpPr/>
          <p:nvPr/>
        </p:nvSpPr>
        <p:spPr>
          <a:xfrm>
            <a:off x="5468675" y="4329700"/>
            <a:ext cx="501300" cy="515400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5"/>
          <p:cNvSpPr/>
          <p:nvPr/>
        </p:nvSpPr>
        <p:spPr>
          <a:xfrm>
            <a:off x="5468675" y="4329700"/>
            <a:ext cx="501300" cy="515400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6"/>
          <p:cNvSpPr/>
          <p:nvPr/>
        </p:nvSpPr>
        <p:spPr>
          <a:xfrm>
            <a:off x="5093775" y="312725"/>
            <a:ext cx="3651000" cy="3651000"/>
          </a:xfrm>
          <a:prstGeom prst="ellipse">
            <a:avLst/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7"/>
          <p:cNvSpPr/>
          <p:nvPr/>
        </p:nvSpPr>
        <p:spPr>
          <a:xfrm>
            <a:off x="5064100" y="178325"/>
            <a:ext cx="3476100" cy="3474600"/>
          </a:xfrm>
          <a:prstGeom prst="rect">
            <a:avLst/>
          </a:prstGeom>
          <a:noFill/>
          <a:ln w="1143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8"/>
          <p:cNvSpPr txBox="1"/>
          <p:nvPr/>
        </p:nvSpPr>
        <p:spPr>
          <a:xfrm>
            <a:off x="174000" y="2723650"/>
            <a:ext cx="8796000" cy="38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latin typeface="Century Gothic"/>
                <a:ea typeface="Century Gothic"/>
                <a:cs typeface="Century Gothic"/>
                <a:sym typeface="Century Gothic"/>
              </a:rPr>
              <a:t>The digestive system works with other systems such as...</a:t>
            </a:r>
            <a:endParaRPr sz="36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4" name="Google Shape;184;p29"/>
          <p:cNvCxnSpPr/>
          <p:nvPr/>
        </p:nvCxnSpPr>
        <p:spPr>
          <a:xfrm>
            <a:off x="1677500" y="1802675"/>
            <a:ext cx="1311600" cy="9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85" name="Google Shape;185;p29"/>
          <p:cNvCxnSpPr/>
          <p:nvPr/>
        </p:nvCxnSpPr>
        <p:spPr>
          <a:xfrm>
            <a:off x="1451650" y="2892500"/>
            <a:ext cx="1064700" cy="0"/>
          </a:xfrm>
          <a:prstGeom prst="straightConnector1">
            <a:avLst/>
          </a:prstGeom>
          <a:noFill/>
          <a:ln w="38100" cap="flat" cmpd="sng">
            <a:solidFill>
              <a:srgbClr val="8B0704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86" name="Google Shape;186;p29"/>
          <p:cNvCxnSpPr/>
          <p:nvPr/>
        </p:nvCxnSpPr>
        <p:spPr>
          <a:xfrm>
            <a:off x="2985500" y="3949450"/>
            <a:ext cx="10647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87" name="Google Shape;187;p29"/>
          <p:cNvCxnSpPr/>
          <p:nvPr/>
        </p:nvCxnSpPr>
        <p:spPr>
          <a:xfrm>
            <a:off x="1756450" y="5072175"/>
            <a:ext cx="1064700" cy="0"/>
          </a:xfrm>
          <a:prstGeom prst="straightConnector1">
            <a:avLst/>
          </a:prstGeom>
          <a:noFill/>
          <a:ln w="38100" cap="flat" cmpd="sng">
            <a:solidFill>
              <a:srgbClr val="FBB13C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88" name="Google Shape;188;p29"/>
          <p:cNvCxnSpPr/>
          <p:nvPr/>
        </p:nvCxnSpPr>
        <p:spPr>
          <a:xfrm>
            <a:off x="2221325" y="6178450"/>
            <a:ext cx="1064700" cy="0"/>
          </a:xfrm>
          <a:prstGeom prst="straightConnector1">
            <a:avLst/>
          </a:prstGeom>
          <a:noFill/>
          <a:ln w="38100" cap="flat" cmpd="sng">
            <a:solidFill>
              <a:srgbClr val="FFD821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3" name="Google Shape;193;p30"/>
          <p:cNvCxnSpPr/>
          <p:nvPr/>
        </p:nvCxnSpPr>
        <p:spPr>
          <a:xfrm>
            <a:off x="1949300" y="1802675"/>
            <a:ext cx="1036200" cy="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94" name="Google Shape;194;p30"/>
          <p:cNvCxnSpPr/>
          <p:nvPr/>
        </p:nvCxnSpPr>
        <p:spPr>
          <a:xfrm>
            <a:off x="1237850" y="2695150"/>
            <a:ext cx="1064700" cy="0"/>
          </a:xfrm>
          <a:prstGeom prst="straightConnector1">
            <a:avLst/>
          </a:prstGeom>
          <a:noFill/>
          <a:ln w="38100" cap="flat" cmpd="sng">
            <a:solidFill>
              <a:srgbClr val="8B0704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95" name="Google Shape;195;p30"/>
          <p:cNvCxnSpPr/>
          <p:nvPr/>
        </p:nvCxnSpPr>
        <p:spPr>
          <a:xfrm>
            <a:off x="2080975" y="3620525"/>
            <a:ext cx="10647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96" name="Google Shape;196;p30"/>
          <p:cNvCxnSpPr/>
          <p:nvPr/>
        </p:nvCxnSpPr>
        <p:spPr>
          <a:xfrm>
            <a:off x="2430750" y="4545900"/>
            <a:ext cx="1064700" cy="0"/>
          </a:xfrm>
          <a:prstGeom prst="straightConnector1">
            <a:avLst/>
          </a:prstGeom>
          <a:noFill/>
          <a:ln w="38100" cap="flat" cmpd="sng">
            <a:solidFill>
              <a:srgbClr val="FBB13C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97" name="Google Shape;197;p30"/>
          <p:cNvCxnSpPr/>
          <p:nvPr/>
        </p:nvCxnSpPr>
        <p:spPr>
          <a:xfrm>
            <a:off x="2813375" y="5421925"/>
            <a:ext cx="1064700" cy="0"/>
          </a:xfrm>
          <a:prstGeom prst="straightConnector1">
            <a:avLst/>
          </a:prstGeom>
          <a:noFill/>
          <a:ln w="38100" cap="flat" cmpd="sng">
            <a:solidFill>
              <a:srgbClr val="FFD82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98" name="Google Shape;198;p30"/>
          <p:cNvCxnSpPr/>
          <p:nvPr/>
        </p:nvCxnSpPr>
        <p:spPr>
          <a:xfrm>
            <a:off x="2827625" y="6395500"/>
            <a:ext cx="1036200" cy="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1"/>
          <p:cNvSpPr txBox="1"/>
          <p:nvPr/>
        </p:nvSpPr>
        <p:spPr>
          <a:xfrm>
            <a:off x="174000" y="2312500"/>
            <a:ext cx="8796000" cy="43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Century Gothic"/>
                <a:ea typeface="Century Gothic"/>
                <a:cs typeface="Century Gothic"/>
                <a:sym typeface="Century Gothic"/>
              </a:rPr>
              <a:t>Type here.</a:t>
            </a:r>
            <a:endParaRPr sz="24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7"/>
          <p:cNvSpPr/>
          <p:nvPr/>
        </p:nvSpPr>
        <p:spPr>
          <a:xfrm>
            <a:off x="5254375" y="4277725"/>
            <a:ext cx="501300" cy="515400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9"/>
          <p:cNvSpPr/>
          <p:nvPr/>
        </p:nvSpPr>
        <p:spPr>
          <a:xfrm>
            <a:off x="6378950" y="321650"/>
            <a:ext cx="1499700" cy="89520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41"/>
          <p:cNvSpPr/>
          <p:nvPr/>
        </p:nvSpPr>
        <p:spPr>
          <a:xfrm>
            <a:off x="5468675" y="4329700"/>
            <a:ext cx="501300" cy="515400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44"/>
          <p:cNvSpPr/>
          <p:nvPr/>
        </p:nvSpPr>
        <p:spPr>
          <a:xfrm>
            <a:off x="5468675" y="4329700"/>
            <a:ext cx="501300" cy="515400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48"/>
          <p:cNvSpPr/>
          <p:nvPr/>
        </p:nvSpPr>
        <p:spPr>
          <a:xfrm>
            <a:off x="6378950" y="321650"/>
            <a:ext cx="1499700" cy="89520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49"/>
          <p:cNvSpPr txBox="1"/>
          <p:nvPr/>
        </p:nvSpPr>
        <p:spPr>
          <a:xfrm>
            <a:off x="174000" y="2279600"/>
            <a:ext cx="8796000" cy="43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latin typeface="Century Gothic"/>
                <a:ea typeface="Century Gothic"/>
                <a:cs typeface="Century Gothic"/>
                <a:sym typeface="Century Gothic"/>
              </a:rPr>
              <a:t>Type here.</a:t>
            </a:r>
            <a:endParaRPr sz="36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50">
            <a:hlinkClick r:id="rId4"/>
          </p:cNvPr>
          <p:cNvSpPr/>
          <p:nvPr/>
        </p:nvSpPr>
        <p:spPr>
          <a:xfrm>
            <a:off x="411150" y="404750"/>
            <a:ext cx="2516400" cy="5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50"/>
          <p:cNvSpPr txBox="1"/>
          <p:nvPr/>
        </p:nvSpPr>
        <p:spPr>
          <a:xfrm>
            <a:off x="411150" y="2974350"/>
            <a:ext cx="8559000" cy="36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latin typeface="Century Gothic"/>
                <a:ea typeface="Century Gothic"/>
                <a:cs typeface="Century Gothic"/>
                <a:sym typeface="Century Gothic"/>
              </a:rPr>
              <a:t>Type here.</a:t>
            </a:r>
            <a:endParaRPr sz="20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51"/>
          <p:cNvSpPr txBox="1"/>
          <p:nvPr/>
        </p:nvSpPr>
        <p:spPr>
          <a:xfrm>
            <a:off x="5989875" y="2812600"/>
            <a:ext cx="2286000" cy="27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273050" algn="l" rtl="0">
              <a:spcBef>
                <a:spcPts val="0"/>
              </a:spcBef>
              <a:spcAft>
                <a:spcPts val="0"/>
              </a:spcAft>
              <a:buSzPts val="1600"/>
              <a:buFont typeface="Century Gothic"/>
              <a:buChar char="●"/>
            </a:pPr>
            <a:r>
              <a:rPr lang="en-US" sz="16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Type here.</a:t>
            </a:r>
            <a:endParaRPr sz="16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3" name="Google Shape;293;p51"/>
          <p:cNvSpPr txBox="1"/>
          <p:nvPr/>
        </p:nvSpPr>
        <p:spPr>
          <a:xfrm>
            <a:off x="3504525" y="2812600"/>
            <a:ext cx="1959300" cy="27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Font typeface="Century Gothic"/>
              <a:buChar char="●"/>
            </a:pPr>
            <a:r>
              <a:rPr lang="en-US" sz="16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Type here.</a:t>
            </a:r>
            <a:endParaRPr sz="16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4" name="Google Shape;294;p51"/>
          <p:cNvSpPr txBox="1"/>
          <p:nvPr/>
        </p:nvSpPr>
        <p:spPr>
          <a:xfrm>
            <a:off x="714375" y="2842550"/>
            <a:ext cx="2286000" cy="27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15900" algn="l" rtl="0">
              <a:spcBef>
                <a:spcPts val="0"/>
              </a:spcBef>
              <a:spcAft>
                <a:spcPts val="0"/>
              </a:spcAft>
              <a:buSzPts val="1600"/>
              <a:buFont typeface="Century Gothic"/>
              <a:buChar char="●"/>
            </a:pPr>
            <a:r>
              <a:rPr lang="en-US" sz="1600">
                <a:latin typeface="Century Gothic"/>
                <a:ea typeface="Century Gothic"/>
                <a:cs typeface="Century Gothic"/>
                <a:sym typeface="Century Gothic"/>
              </a:rPr>
              <a:t>Type here.</a:t>
            </a:r>
            <a:endParaRPr sz="16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52"/>
          <p:cNvSpPr txBox="1"/>
          <p:nvPr/>
        </p:nvSpPr>
        <p:spPr>
          <a:xfrm>
            <a:off x="4648200" y="1792325"/>
            <a:ext cx="632100" cy="3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52"/>
          <p:cNvSpPr txBox="1"/>
          <p:nvPr/>
        </p:nvSpPr>
        <p:spPr>
          <a:xfrm>
            <a:off x="5357175" y="1792325"/>
            <a:ext cx="632100" cy="3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52"/>
          <p:cNvSpPr txBox="1"/>
          <p:nvPr/>
        </p:nvSpPr>
        <p:spPr>
          <a:xfrm>
            <a:off x="4648200" y="2179825"/>
            <a:ext cx="632100" cy="3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52"/>
          <p:cNvSpPr txBox="1"/>
          <p:nvPr/>
        </p:nvSpPr>
        <p:spPr>
          <a:xfrm>
            <a:off x="5357175" y="2179825"/>
            <a:ext cx="632100" cy="3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52"/>
          <p:cNvSpPr txBox="1"/>
          <p:nvPr/>
        </p:nvSpPr>
        <p:spPr>
          <a:xfrm>
            <a:off x="4648200" y="2719725"/>
            <a:ext cx="632100" cy="3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52"/>
          <p:cNvSpPr txBox="1"/>
          <p:nvPr/>
        </p:nvSpPr>
        <p:spPr>
          <a:xfrm>
            <a:off x="5357175" y="2719725"/>
            <a:ext cx="632100" cy="3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52"/>
          <p:cNvSpPr txBox="1"/>
          <p:nvPr/>
        </p:nvSpPr>
        <p:spPr>
          <a:xfrm>
            <a:off x="4648200" y="3335825"/>
            <a:ext cx="632100" cy="3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52"/>
          <p:cNvSpPr txBox="1"/>
          <p:nvPr/>
        </p:nvSpPr>
        <p:spPr>
          <a:xfrm>
            <a:off x="5357175" y="3335825"/>
            <a:ext cx="632100" cy="3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52"/>
          <p:cNvSpPr txBox="1"/>
          <p:nvPr/>
        </p:nvSpPr>
        <p:spPr>
          <a:xfrm>
            <a:off x="4648200" y="3799525"/>
            <a:ext cx="632100" cy="3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52"/>
          <p:cNvSpPr txBox="1"/>
          <p:nvPr/>
        </p:nvSpPr>
        <p:spPr>
          <a:xfrm>
            <a:off x="5357175" y="3799525"/>
            <a:ext cx="632100" cy="3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52"/>
          <p:cNvSpPr txBox="1"/>
          <p:nvPr/>
        </p:nvSpPr>
        <p:spPr>
          <a:xfrm>
            <a:off x="4648200" y="4263225"/>
            <a:ext cx="632100" cy="3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52"/>
          <p:cNvSpPr txBox="1"/>
          <p:nvPr/>
        </p:nvSpPr>
        <p:spPr>
          <a:xfrm>
            <a:off x="5357175" y="4263225"/>
            <a:ext cx="632100" cy="3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52"/>
          <p:cNvSpPr txBox="1"/>
          <p:nvPr/>
        </p:nvSpPr>
        <p:spPr>
          <a:xfrm>
            <a:off x="4648200" y="4719675"/>
            <a:ext cx="632100" cy="3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52"/>
          <p:cNvSpPr txBox="1"/>
          <p:nvPr/>
        </p:nvSpPr>
        <p:spPr>
          <a:xfrm>
            <a:off x="5357175" y="4719675"/>
            <a:ext cx="632100" cy="3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52"/>
          <p:cNvSpPr txBox="1"/>
          <p:nvPr/>
        </p:nvSpPr>
        <p:spPr>
          <a:xfrm>
            <a:off x="4648200" y="5213150"/>
            <a:ext cx="632100" cy="3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52"/>
          <p:cNvSpPr txBox="1"/>
          <p:nvPr/>
        </p:nvSpPr>
        <p:spPr>
          <a:xfrm>
            <a:off x="5357175" y="5217850"/>
            <a:ext cx="632100" cy="3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52"/>
          <p:cNvSpPr txBox="1"/>
          <p:nvPr/>
        </p:nvSpPr>
        <p:spPr>
          <a:xfrm>
            <a:off x="4648200" y="5782825"/>
            <a:ext cx="632100" cy="3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52"/>
          <p:cNvSpPr txBox="1"/>
          <p:nvPr/>
        </p:nvSpPr>
        <p:spPr>
          <a:xfrm>
            <a:off x="5357175" y="5792225"/>
            <a:ext cx="632100" cy="3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52"/>
          <p:cNvSpPr txBox="1"/>
          <p:nvPr/>
        </p:nvSpPr>
        <p:spPr>
          <a:xfrm>
            <a:off x="4648200" y="6194225"/>
            <a:ext cx="632100" cy="3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52"/>
          <p:cNvSpPr txBox="1"/>
          <p:nvPr/>
        </p:nvSpPr>
        <p:spPr>
          <a:xfrm>
            <a:off x="5357175" y="6200100"/>
            <a:ext cx="632100" cy="3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52"/>
          <p:cNvSpPr txBox="1"/>
          <p:nvPr/>
        </p:nvSpPr>
        <p:spPr>
          <a:xfrm>
            <a:off x="6066150" y="1792325"/>
            <a:ext cx="2838900" cy="3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52"/>
          <p:cNvSpPr txBox="1"/>
          <p:nvPr/>
        </p:nvSpPr>
        <p:spPr>
          <a:xfrm>
            <a:off x="6066150" y="2179825"/>
            <a:ext cx="2838900" cy="3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52"/>
          <p:cNvSpPr txBox="1"/>
          <p:nvPr/>
        </p:nvSpPr>
        <p:spPr>
          <a:xfrm>
            <a:off x="6066150" y="2719725"/>
            <a:ext cx="2838900" cy="3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52"/>
          <p:cNvSpPr txBox="1"/>
          <p:nvPr/>
        </p:nvSpPr>
        <p:spPr>
          <a:xfrm>
            <a:off x="6066150" y="3335825"/>
            <a:ext cx="2838900" cy="3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52"/>
          <p:cNvSpPr txBox="1"/>
          <p:nvPr/>
        </p:nvSpPr>
        <p:spPr>
          <a:xfrm>
            <a:off x="6066150" y="3799525"/>
            <a:ext cx="2838900" cy="3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52"/>
          <p:cNvSpPr txBox="1"/>
          <p:nvPr/>
        </p:nvSpPr>
        <p:spPr>
          <a:xfrm>
            <a:off x="6066150" y="4263225"/>
            <a:ext cx="2838900" cy="3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52"/>
          <p:cNvSpPr txBox="1"/>
          <p:nvPr/>
        </p:nvSpPr>
        <p:spPr>
          <a:xfrm>
            <a:off x="6066150" y="4719675"/>
            <a:ext cx="2838900" cy="3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52"/>
          <p:cNvSpPr txBox="1"/>
          <p:nvPr/>
        </p:nvSpPr>
        <p:spPr>
          <a:xfrm>
            <a:off x="6066150" y="5213150"/>
            <a:ext cx="2838900" cy="3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52"/>
          <p:cNvSpPr txBox="1"/>
          <p:nvPr/>
        </p:nvSpPr>
        <p:spPr>
          <a:xfrm>
            <a:off x="6066150" y="5782825"/>
            <a:ext cx="2838900" cy="3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52"/>
          <p:cNvSpPr txBox="1"/>
          <p:nvPr/>
        </p:nvSpPr>
        <p:spPr>
          <a:xfrm>
            <a:off x="6066150" y="6136050"/>
            <a:ext cx="2838900" cy="50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52">
            <a:hlinkClick r:id="rId4" action="ppaction://hlinksldjump"/>
          </p:cNvPr>
          <p:cNvSpPr/>
          <p:nvPr/>
        </p:nvSpPr>
        <p:spPr>
          <a:xfrm>
            <a:off x="7743275" y="132050"/>
            <a:ext cx="1179300" cy="1887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Slide 2</a:t>
            </a:r>
            <a:endParaRPr sz="1300" b="1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</Words>
  <Application>Microsoft Office PowerPoint</Application>
  <PresentationFormat>On-screen Show (4:3)</PresentationFormat>
  <Paragraphs>12</Paragraphs>
  <Slides>40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4" baseType="lpstr">
      <vt:lpstr>Calibri</vt:lpstr>
      <vt:lpstr>Arial</vt:lpstr>
      <vt:lpstr>Century Gothic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Kayla</dc:creator>
  <cp:lastModifiedBy>Kayla Norville</cp:lastModifiedBy>
  <cp:revision>1</cp:revision>
  <dcterms:modified xsi:type="dcterms:W3CDTF">2023-02-09T21:30:53Z</dcterms:modified>
</cp:coreProperties>
</file>