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Century Gothic" panose="020B0502020202020204" pitchFamily="34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6" y="2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natmus.humboldt.edu/exhibits/life-through-time/visual-timeline/precambrian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0afHmkxvM6c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3ruYOLeY5vQ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gLFd5coYwtk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geologyin.com/2016/12/10-interesting-facts-about-geological.html" TargetMode="External"/><Relationship Id="rId4" Type="http://schemas.openxmlformats.org/officeDocument/2006/relationships/hyperlink" Target="https://geo.libretexts.org/Courses/Lumen_Learning/Book%3A_Earth_Science_(Lumen)/11%3A_Geologic_History/11.06%3A_Geologic_Time_Scale#:~:text=Some%20examples%20of%20events%20listed,the%20extinction%20of%20the%20dinosaurs.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/>
        </p:nvSpPr>
        <p:spPr>
          <a:xfrm>
            <a:off x="276388" y="2385400"/>
            <a:ext cx="2609100" cy="4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308113" lvl="0" indent="-298450" algn="l" rtl="0"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●"/>
            </a:pPr>
            <a:r>
              <a:rPr lang="en-US" sz="20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3112338" y="2385400"/>
            <a:ext cx="2810700" cy="4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308113" lvl="0" indent="-298450" algn="l" rtl="0"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●"/>
            </a:pPr>
            <a:r>
              <a:rPr lang="en-US" sz="20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4" name="Google Shape;94;p14">
            <a:hlinkClick r:id="" action="ppaction://hlinkshowjump?jump=lastslide"/>
          </p:cNvPr>
          <p:cNvSpPr/>
          <p:nvPr/>
        </p:nvSpPr>
        <p:spPr>
          <a:xfrm>
            <a:off x="7816588" y="981325"/>
            <a:ext cx="1211400" cy="447300"/>
          </a:xfrm>
          <a:prstGeom prst="roundRect">
            <a:avLst>
              <a:gd name="adj" fmla="val 16667"/>
            </a:avLst>
          </a:prstGeom>
          <a:solidFill>
            <a:srgbClr val="0170C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Last Slide</a:t>
            </a:r>
            <a:endParaRPr sz="17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/>
          <p:nvPr/>
        </p:nvSpPr>
        <p:spPr>
          <a:xfrm>
            <a:off x="6445925" y="293575"/>
            <a:ext cx="1499700" cy="8952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0170C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/>
          <p:nvPr/>
        </p:nvSpPr>
        <p:spPr>
          <a:xfrm>
            <a:off x="6445925" y="293575"/>
            <a:ext cx="1499700" cy="8952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0170C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9" name="Google Shape;129;p22"/>
          <p:cNvCxnSpPr/>
          <p:nvPr/>
        </p:nvCxnSpPr>
        <p:spPr>
          <a:xfrm>
            <a:off x="1584925" y="1934175"/>
            <a:ext cx="1176900" cy="0"/>
          </a:xfrm>
          <a:prstGeom prst="straightConnector1">
            <a:avLst/>
          </a:prstGeom>
          <a:noFill/>
          <a:ln w="28575" cap="flat" cmpd="sng">
            <a:solidFill>
              <a:srgbClr val="0170C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0" name="Google Shape;130;p22"/>
          <p:cNvCxnSpPr/>
          <p:nvPr/>
        </p:nvCxnSpPr>
        <p:spPr>
          <a:xfrm>
            <a:off x="1584925" y="3001600"/>
            <a:ext cx="1176900" cy="0"/>
          </a:xfrm>
          <a:prstGeom prst="straightConnector1">
            <a:avLst/>
          </a:prstGeom>
          <a:noFill/>
          <a:ln w="28575" cap="flat" cmpd="sng">
            <a:solidFill>
              <a:srgbClr val="1155CC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1" name="Google Shape;131;p22"/>
          <p:cNvCxnSpPr/>
          <p:nvPr/>
        </p:nvCxnSpPr>
        <p:spPr>
          <a:xfrm>
            <a:off x="2010875" y="4050150"/>
            <a:ext cx="1176900" cy="0"/>
          </a:xfrm>
          <a:prstGeom prst="straightConnector1">
            <a:avLst/>
          </a:prstGeom>
          <a:noFill/>
          <a:ln w="28575" cap="flat" cmpd="sng">
            <a:solidFill>
              <a:srgbClr val="A4C2F4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2" name="Google Shape;132;p22"/>
          <p:cNvCxnSpPr/>
          <p:nvPr/>
        </p:nvCxnSpPr>
        <p:spPr>
          <a:xfrm>
            <a:off x="1965150" y="5155300"/>
            <a:ext cx="1176900" cy="0"/>
          </a:xfrm>
          <a:prstGeom prst="straightConnector1">
            <a:avLst/>
          </a:prstGeom>
          <a:noFill/>
          <a:ln w="28575" cap="flat" cmpd="sng">
            <a:solidFill>
              <a:srgbClr val="134F5C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" name="Google Shape;133;p22"/>
          <p:cNvCxnSpPr/>
          <p:nvPr/>
        </p:nvCxnSpPr>
        <p:spPr>
          <a:xfrm>
            <a:off x="1584925" y="6251025"/>
            <a:ext cx="1176900" cy="0"/>
          </a:xfrm>
          <a:prstGeom prst="straightConnector1">
            <a:avLst/>
          </a:prstGeom>
          <a:noFill/>
          <a:ln w="28575" cap="flat" cmpd="sng">
            <a:solidFill>
              <a:srgbClr val="76A5AF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/>
          <p:nvPr/>
        </p:nvSpPr>
        <p:spPr>
          <a:xfrm>
            <a:off x="5358600" y="4219050"/>
            <a:ext cx="458400" cy="471300"/>
          </a:xfrm>
          <a:prstGeom prst="ellipse">
            <a:avLst/>
          </a:prstGeom>
          <a:solidFill>
            <a:srgbClr val="0170C0"/>
          </a:solidFill>
          <a:ln w="9525" cap="flat" cmpd="sng">
            <a:solidFill>
              <a:srgbClr val="01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/>
          <p:nvPr/>
        </p:nvSpPr>
        <p:spPr>
          <a:xfrm>
            <a:off x="5358600" y="4219050"/>
            <a:ext cx="458400" cy="471300"/>
          </a:xfrm>
          <a:prstGeom prst="ellipse">
            <a:avLst/>
          </a:prstGeom>
          <a:solidFill>
            <a:srgbClr val="0170C0"/>
          </a:solidFill>
          <a:ln w="9525" cap="flat" cmpd="sng">
            <a:solidFill>
              <a:srgbClr val="01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/>
        </p:nvSpPr>
        <p:spPr>
          <a:xfrm>
            <a:off x="317175" y="1828550"/>
            <a:ext cx="8593200" cy="46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0">
            <a:hlinkClick r:id="rId4"/>
          </p:cNvPr>
          <p:cNvSpPr/>
          <p:nvPr/>
        </p:nvSpPr>
        <p:spPr>
          <a:xfrm>
            <a:off x="1628225" y="318575"/>
            <a:ext cx="1230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30"/>
          <p:cNvSpPr txBox="1"/>
          <p:nvPr/>
        </p:nvSpPr>
        <p:spPr>
          <a:xfrm>
            <a:off x="275400" y="2460025"/>
            <a:ext cx="8593200" cy="41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/>
          <p:nvPr/>
        </p:nvSpPr>
        <p:spPr>
          <a:xfrm>
            <a:off x="6445925" y="293575"/>
            <a:ext cx="1499700" cy="8952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0170C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4"/>
          <p:cNvSpPr/>
          <p:nvPr/>
        </p:nvSpPr>
        <p:spPr>
          <a:xfrm>
            <a:off x="6445925" y="293575"/>
            <a:ext cx="1499700" cy="8952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0170C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6">
            <a:hlinkClick r:id="rId4"/>
          </p:cNvPr>
          <p:cNvSpPr/>
          <p:nvPr/>
        </p:nvSpPr>
        <p:spPr>
          <a:xfrm>
            <a:off x="1628225" y="318575"/>
            <a:ext cx="1230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36"/>
          <p:cNvSpPr txBox="1"/>
          <p:nvPr/>
        </p:nvSpPr>
        <p:spPr>
          <a:xfrm>
            <a:off x="275400" y="2460025"/>
            <a:ext cx="8593200" cy="41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 txBox="1"/>
          <p:nvPr/>
        </p:nvSpPr>
        <p:spPr>
          <a:xfrm>
            <a:off x="317175" y="2197950"/>
            <a:ext cx="8593200" cy="43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9"/>
          <p:cNvSpPr/>
          <p:nvPr/>
        </p:nvSpPr>
        <p:spPr>
          <a:xfrm>
            <a:off x="6445925" y="293575"/>
            <a:ext cx="1499700" cy="8952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0170C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1"/>
          <p:cNvSpPr/>
          <p:nvPr/>
        </p:nvSpPr>
        <p:spPr>
          <a:xfrm>
            <a:off x="5358600" y="4219050"/>
            <a:ext cx="458400" cy="471300"/>
          </a:xfrm>
          <a:prstGeom prst="ellipse">
            <a:avLst/>
          </a:prstGeom>
          <a:solidFill>
            <a:srgbClr val="0170C0"/>
          </a:solidFill>
          <a:ln w="9525" cap="flat" cmpd="sng">
            <a:solidFill>
              <a:srgbClr val="01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3">
            <a:hlinkClick r:id="rId4"/>
          </p:cNvPr>
          <p:cNvSpPr/>
          <p:nvPr/>
        </p:nvSpPr>
        <p:spPr>
          <a:xfrm>
            <a:off x="1628225" y="318575"/>
            <a:ext cx="1230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43"/>
          <p:cNvSpPr txBox="1"/>
          <p:nvPr/>
        </p:nvSpPr>
        <p:spPr>
          <a:xfrm>
            <a:off x="275400" y="2460025"/>
            <a:ext cx="8593200" cy="41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6"/>
          <p:cNvSpPr/>
          <p:nvPr/>
        </p:nvSpPr>
        <p:spPr>
          <a:xfrm>
            <a:off x="6445925" y="293575"/>
            <a:ext cx="1499700" cy="8952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0170C0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8">
            <a:hlinkClick r:id="rId4"/>
          </p:cNvPr>
          <p:cNvSpPr/>
          <p:nvPr/>
        </p:nvSpPr>
        <p:spPr>
          <a:xfrm>
            <a:off x="1628225" y="318575"/>
            <a:ext cx="12300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48"/>
          <p:cNvSpPr txBox="1"/>
          <p:nvPr/>
        </p:nvSpPr>
        <p:spPr>
          <a:xfrm>
            <a:off x="275400" y="2460025"/>
            <a:ext cx="8593200" cy="41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0"/>
          <p:cNvSpPr txBox="1"/>
          <p:nvPr/>
        </p:nvSpPr>
        <p:spPr>
          <a:xfrm>
            <a:off x="317175" y="1490450"/>
            <a:ext cx="8593200" cy="50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24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51">
            <a:hlinkClick r:id="rId4"/>
          </p:cNvPr>
          <p:cNvSpPr/>
          <p:nvPr/>
        </p:nvSpPr>
        <p:spPr>
          <a:xfrm>
            <a:off x="986775" y="3054225"/>
            <a:ext cx="3286500" cy="7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51">
            <a:hlinkClick r:id="rId5"/>
          </p:cNvPr>
          <p:cNvSpPr/>
          <p:nvPr/>
        </p:nvSpPr>
        <p:spPr>
          <a:xfrm>
            <a:off x="986775" y="4385775"/>
            <a:ext cx="3560100" cy="7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2"/>
          <p:cNvSpPr txBox="1"/>
          <p:nvPr/>
        </p:nvSpPr>
        <p:spPr>
          <a:xfrm>
            <a:off x="5087600" y="2012675"/>
            <a:ext cx="3652500" cy="9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52"/>
          <p:cNvSpPr txBox="1"/>
          <p:nvPr/>
        </p:nvSpPr>
        <p:spPr>
          <a:xfrm>
            <a:off x="394675" y="4867275"/>
            <a:ext cx="3127500" cy="14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6" name="Google Shape;276;p52"/>
          <p:cNvSpPr txBox="1"/>
          <p:nvPr/>
        </p:nvSpPr>
        <p:spPr>
          <a:xfrm>
            <a:off x="5690575" y="5001050"/>
            <a:ext cx="3127500" cy="14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16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3"/>
          <p:cNvSpPr txBox="1"/>
          <p:nvPr/>
        </p:nvSpPr>
        <p:spPr>
          <a:xfrm>
            <a:off x="6190300" y="2385400"/>
            <a:ext cx="2699100" cy="4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308113" lvl="0" indent="-298450" algn="l" rtl="0">
              <a:spcBef>
                <a:spcPts val="0"/>
              </a:spcBef>
              <a:spcAft>
                <a:spcPts val="0"/>
              </a:spcAft>
              <a:buSzPts val="2000"/>
              <a:buFont typeface="Century Gothic"/>
              <a:buChar char="●"/>
            </a:pPr>
            <a:r>
              <a:rPr lang="en-US" sz="2000">
                <a:latin typeface="Century Gothic"/>
                <a:ea typeface="Century Gothic"/>
                <a:cs typeface="Century Gothic"/>
                <a:sym typeface="Century Gothic"/>
              </a:rPr>
              <a:t>Type here.</a:t>
            </a:r>
            <a:endParaRPr sz="20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2" name="Google Shape;282;p53">
            <a:hlinkClick r:id="rId4" action="ppaction://hlinksldjump"/>
          </p:cNvPr>
          <p:cNvSpPr/>
          <p:nvPr/>
        </p:nvSpPr>
        <p:spPr>
          <a:xfrm>
            <a:off x="7833125" y="952075"/>
            <a:ext cx="1211400" cy="447300"/>
          </a:xfrm>
          <a:prstGeom prst="roundRect">
            <a:avLst>
              <a:gd name="adj" fmla="val 16667"/>
            </a:avLst>
          </a:prstGeom>
          <a:solidFill>
            <a:srgbClr val="0170C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Slide 2</a:t>
            </a:r>
            <a:endParaRPr sz="1700" b="1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</Words>
  <Application>Microsoft Office PowerPoint</Application>
  <PresentationFormat>On-screen Show (4:3)</PresentationFormat>
  <Paragraphs>15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Calibri</vt:lpstr>
      <vt:lpstr>Arial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Kayla</dc:creator>
  <cp:lastModifiedBy>Kayla Norville</cp:lastModifiedBy>
  <cp:revision>1</cp:revision>
  <dcterms:modified xsi:type="dcterms:W3CDTF">2023-03-01T14:28:35Z</dcterms:modified>
</cp:coreProperties>
</file>